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432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Larsson" userId="13cea0c0-6409-4e49-a68d-9c11388bd6be" providerId="ADAL" clId="{1D36E817-B05B-4F5C-830C-CF71F3BF4CF4}"/>
    <pc:docChg chg="undo custSel addSld delSld modSld">
      <pc:chgData name="Robert Larsson" userId="13cea0c0-6409-4e49-a68d-9c11388bd6be" providerId="ADAL" clId="{1D36E817-B05B-4F5C-830C-CF71F3BF4CF4}" dt="2025-11-19T12:53:02.409" v="4" actId="48537"/>
      <pc:docMkLst>
        <pc:docMk/>
      </pc:docMkLst>
      <pc:sldChg chg="del">
        <pc:chgData name="Robert Larsson" userId="13cea0c0-6409-4e49-a68d-9c11388bd6be" providerId="ADAL" clId="{1D36E817-B05B-4F5C-830C-CF71F3BF4CF4}" dt="2025-11-19T12:43:54.812" v="0" actId="47"/>
        <pc:sldMkLst>
          <pc:docMk/>
          <pc:sldMk cId="218277164" sldId="258"/>
        </pc:sldMkLst>
      </pc:sldChg>
      <pc:sldChg chg="add">
        <pc:chgData name="Robert Larsson" userId="13cea0c0-6409-4e49-a68d-9c11388bd6be" providerId="ADAL" clId="{1D36E817-B05B-4F5C-830C-CF71F3BF4CF4}" dt="2025-11-19T12:47:33.802" v="1"/>
        <pc:sldMkLst>
          <pc:docMk/>
          <pc:sldMk cId="3279916317" sldId="260"/>
        </pc:sldMkLst>
      </pc:sldChg>
      <pc:sldChg chg="addSp delSp modSp add del mod modTransition setBg">
        <pc:chgData name="Robert Larsson" userId="13cea0c0-6409-4e49-a68d-9c11388bd6be" providerId="ADAL" clId="{1D36E817-B05B-4F5C-830C-CF71F3BF4CF4}" dt="2025-11-19T12:53:02.409" v="4" actId="48537"/>
        <pc:sldMkLst>
          <pc:docMk/>
          <pc:sldMk cId="2024200417" sldId="261"/>
        </pc:sldMkLst>
        <pc:spChg chg="mod">
          <ac:chgData name="Robert Larsson" userId="13cea0c0-6409-4e49-a68d-9c11388bd6be" providerId="ADAL" clId="{1D36E817-B05B-4F5C-830C-CF71F3BF4CF4}" dt="2025-11-19T12:53:02.409" v="4" actId="48537"/>
          <ac:spMkLst>
            <pc:docMk/>
            <pc:sldMk cId="2024200417" sldId="261"/>
            <ac:spMk id="2" creationId="{08C21F3A-5196-1AE3-AC7D-477D59973B74}"/>
          </ac:spMkLst>
        </pc:spChg>
        <pc:spChg chg="mod">
          <ac:chgData name="Robert Larsson" userId="13cea0c0-6409-4e49-a68d-9c11388bd6be" providerId="ADAL" clId="{1D36E817-B05B-4F5C-830C-CF71F3BF4CF4}" dt="2025-11-19T12:53:02.409" v="4" actId="48537"/>
          <ac:spMkLst>
            <pc:docMk/>
            <pc:sldMk cId="2024200417" sldId="261"/>
            <ac:spMk id="4" creationId="{47E67199-8BB2-B3B5-9703-E9F9A23A25D9}"/>
          </ac:spMkLst>
        </pc:spChg>
        <pc:spChg chg="add del">
          <ac:chgData name="Robert Larsson" userId="13cea0c0-6409-4e49-a68d-9c11388bd6be" providerId="ADAL" clId="{1D36E817-B05B-4F5C-830C-CF71F3BF4CF4}" dt="2025-11-19T12:53:02.409" v="4" actId="48537"/>
          <ac:spMkLst>
            <pc:docMk/>
            <pc:sldMk cId="2024200417" sldId="261"/>
            <ac:spMk id="10" creationId="{0E807223-DF88-4D6D-970E-08919E5E02EB}"/>
          </ac:spMkLst>
        </pc:spChg>
        <pc:picChg chg="mod ord">
          <ac:chgData name="Robert Larsson" userId="13cea0c0-6409-4e49-a68d-9c11388bd6be" providerId="ADAL" clId="{1D36E817-B05B-4F5C-830C-CF71F3BF4CF4}" dt="2025-11-19T12:53:02.409" v="4" actId="48537"/>
          <ac:picMkLst>
            <pc:docMk/>
            <pc:sldMk cId="2024200417" sldId="261"/>
            <ac:picMk id="5" creationId="{DF829614-90F7-4D96-86AF-5F4D45BACA2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6E55C-FC82-4A2D-BB76-73FD795FDC34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B5A4AF-F137-4477-84E6-DD91FA6692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364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891213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4537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17591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7299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14298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4218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83813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86251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756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4093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26498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68F2FC1-0835-4BCF-839D-AB7C41E79963}" type="datetimeFigureOut">
              <a:rPr lang="sv-SE" smtClean="0"/>
              <a:t>2025-11-19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57FFF509-8068-442B-B8C0-97EF388AD3A9}" type="slidenum">
              <a:rPr lang="sv-SE" smtClean="0"/>
              <a:t>‹#›</a:t>
            </a:fld>
            <a:endParaRPr lang="sv-SE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171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2F2C4-EB12-60D6-D507-C4E997AC9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F1601DC-64A2-64FE-EB82-D90607645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Fördelar med motion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3D964EE-4110-5F1E-E541-F23EEA2D5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Förbättrad fysisk hälsa</a:t>
            </a:r>
          </a:p>
          <a:p>
            <a:pPr marL="0" indent="0">
              <a:buNone/>
            </a:pPr>
            <a:r>
              <a:rPr lang="sv-SE" dirty="0"/>
              <a:t>Starkare muskler och leder</a:t>
            </a:r>
          </a:p>
          <a:p>
            <a:pPr marL="0" indent="0">
              <a:buNone/>
            </a:pPr>
            <a:r>
              <a:rPr lang="sv-SE" dirty="0"/>
              <a:t>Bättre mental hälsa</a:t>
            </a:r>
          </a:p>
          <a:p>
            <a:pPr marL="0" indent="0">
              <a:buNone/>
            </a:pPr>
            <a:r>
              <a:rPr lang="sv-SE" dirty="0"/>
              <a:t>Förbättrad sömn och återhämtning</a:t>
            </a:r>
          </a:p>
        </p:txBody>
      </p:sp>
    </p:spTree>
    <p:extLst>
      <p:ext uri="{BB962C8B-B14F-4D97-AF65-F5344CB8AC3E}">
        <p14:creationId xmlns:p14="http://schemas.microsoft.com/office/powerpoint/2010/main" val="171498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7753E-9BA0-7526-E26C-8BB3BAEDE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AC5AE27-07D6-C6C1-0BE2-D50AE3197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Fördelar med motion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E0D358B-5FC5-C763-2A96-9E02953FB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Förbättrad fysisk hälsa</a:t>
            </a:r>
          </a:p>
          <a:p>
            <a:pPr marL="0" indent="0">
              <a:buNone/>
            </a:pPr>
            <a:r>
              <a:rPr lang="sv-SE" dirty="0"/>
              <a:t>Starkare muskler och leder</a:t>
            </a:r>
          </a:p>
          <a:p>
            <a:pPr marL="0" indent="0">
              <a:buNone/>
            </a:pPr>
            <a:r>
              <a:rPr lang="sv-SE" dirty="0"/>
              <a:t>Bättre mental hälsa</a:t>
            </a:r>
          </a:p>
          <a:p>
            <a:pPr marL="0" indent="0">
              <a:buNone/>
            </a:pPr>
            <a:r>
              <a:rPr lang="sv-SE" dirty="0"/>
              <a:t>Förbättrad sömn och återhämtning</a:t>
            </a:r>
          </a:p>
        </p:txBody>
      </p:sp>
    </p:spTree>
    <p:extLst>
      <p:ext uri="{BB962C8B-B14F-4D97-AF65-F5344CB8AC3E}">
        <p14:creationId xmlns:p14="http://schemas.microsoft.com/office/powerpoint/2010/main" val="3279916317"/>
      </p:ext>
    </p:extLst>
  </p:cSld>
  <p:clrMapOvr>
    <a:masterClrMapping/>
  </p:clrMapOvr>
</p:sld>
</file>

<file path=ppt/theme/theme1.xml><?xml version="1.0" encoding="utf-8"?>
<a:theme xmlns:a="http://schemas.openxmlformats.org/drawingml/2006/main" name="Beskuren">
  <a:themeElements>
    <a:clrScheme name="Beskuren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Beskuren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eskuren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TM10001105[[fn=Beskuren]]</Template>
  <TotalTime>31</TotalTime>
  <Words>34</Words>
  <Application>Microsoft Office PowerPoint</Application>
  <PresentationFormat>Bredbild</PresentationFormat>
  <Paragraphs>10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5" baseType="lpstr">
      <vt:lpstr>Aptos</vt:lpstr>
      <vt:lpstr>Franklin Gothic Book</vt:lpstr>
      <vt:lpstr>Beskuren</vt:lpstr>
      <vt:lpstr>Fördelar med motion</vt:lpstr>
      <vt:lpstr>Fördelar med motion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Larsson</dc:creator>
  <cp:lastModifiedBy>Robert Larsson</cp:lastModifiedBy>
  <cp:revision>2</cp:revision>
  <dcterms:created xsi:type="dcterms:W3CDTF">2025-08-01T09:33:14Z</dcterms:created>
  <dcterms:modified xsi:type="dcterms:W3CDTF">2025-11-19T12:58:33Z</dcterms:modified>
</cp:coreProperties>
</file>